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906000" cy="6858000" type="A4"/>
  <p:notesSz cx="9144000" cy="6858000"/>
  <p:defaultTextStyle>
    <a:defPPr>
      <a:defRPr lang="fr-FR"/>
    </a:defPPr>
    <a:lvl1pPr marL="0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ADBC1-374A-4D09-B6D3-726259EF92E6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67DB0-5B79-4EB0-9709-4DD6FEB0A9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99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4572A-1835-4834-BE93-6E3243FE5D97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E7523-4E0D-49F4-83E6-77000EB1A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782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68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399463" y="303213"/>
            <a:ext cx="2605485" cy="645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79571" y="303213"/>
            <a:ext cx="7654792" cy="6451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66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97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26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9570" y="1763713"/>
            <a:ext cx="5130138" cy="49911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74809" y="1763713"/>
            <a:ext cx="5130139" cy="49911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35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8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89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3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10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28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0" y="273050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1" y="1435100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22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19" indent="0">
              <a:buNone/>
              <a:defRPr sz="2900"/>
            </a:lvl2pPr>
            <a:lvl3pPr marL="957838" indent="0">
              <a:buNone/>
              <a:defRPr sz="2500"/>
            </a:lvl3pPr>
            <a:lvl4pPr marL="1436757" indent="0">
              <a:buNone/>
              <a:defRPr sz="2100"/>
            </a:lvl4pPr>
            <a:lvl5pPr marL="1915677" indent="0">
              <a:buNone/>
              <a:defRPr sz="2100"/>
            </a:lvl5pPr>
            <a:lvl6pPr marL="2394596" indent="0">
              <a:buNone/>
              <a:defRPr sz="2100"/>
            </a:lvl6pPr>
            <a:lvl7pPr marL="2873515" indent="0">
              <a:buNone/>
              <a:defRPr sz="2100"/>
            </a:lvl7pPr>
            <a:lvl8pPr marL="3352434" indent="0">
              <a:buNone/>
              <a:defRPr sz="2100"/>
            </a:lvl8pPr>
            <a:lvl9pPr marL="3831353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88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1" y="6356351"/>
            <a:ext cx="23114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516A-4C4E-4A10-9675-1B54CE24F483}" type="datetimeFigureOut">
              <a:rPr lang="fr-FR" smtClean="0"/>
              <a:t>05/02/2014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970B-2A57-498F-8C66-4C6A0364A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64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8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4" indent="-299324" algn="l" defTabSz="957838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8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7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6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5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86116" y="3981672"/>
            <a:ext cx="6934200" cy="9143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32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GRAND SOUS TITRE 2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750538" y="2348880"/>
            <a:ext cx="8605356" cy="1502145"/>
          </a:xfrm>
        </p:spPr>
        <p:txBody>
          <a:bodyPr>
            <a:noAutofit/>
          </a:bodyPr>
          <a:lstStyle/>
          <a:p>
            <a:r>
              <a:rPr lang="fr-FR" sz="45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GRAND TITRE 1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6237312"/>
            <a:ext cx="9906000" cy="620688"/>
          </a:xfrm>
          <a:prstGeom prst="rect">
            <a:avLst/>
          </a:prstGeom>
        </p:spPr>
        <p:txBody>
          <a:bodyPr vert="horz" lIns="95784" tIns="47892" rIns="95784" bIns="47892" rtlCol="0" anchor="ctr">
            <a:noAutofit/>
          </a:bodyPr>
          <a:lstStyle>
            <a:lvl1pPr algn="ctr" defTabSz="957838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Intervenant : </a:t>
            </a:r>
          </a:p>
          <a:p>
            <a:r>
              <a:rPr lang="fr-FR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Session : </a:t>
            </a:r>
            <a:r>
              <a:rPr lang="fr-FR" sz="12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xxxxxxxx</a:t>
            </a:r>
            <a:endParaRPr lang="fr-FR" sz="12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fr-FR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Date : xx </a:t>
            </a:r>
            <a:r>
              <a:rPr lang="fr-FR" sz="12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xx</a:t>
            </a:r>
            <a:r>
              <a:rPr lang="fr-FR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fr-FR" sz="12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xxxx</a:t>
            </a:r>
            <a:endParaRPr lang="fr-FR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186" y="116632"/>
            <a:ext cx="9605628" cy="576064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GRAND TITRE – </a:t>
            </a:r>
            <a:r>
              <a:rPr lang="fr-FR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Texte</a:t>
            </a: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511120" y="6356351"/>
            <a:ext cx="2311400" cy="365125"/>
          </a:xfrm>
        </p:spPr>
        <p:txBody>
          <a:bodyPr/>
          <a:lstStyle/>
          <a:p>
            <a:fld id="{A04B970B-2A57-498F-8C66-4C6A0364A6DA}" type="slidenum">
              <a:rPr lang="fr-FR" sz="1500" b="1">
                <a:solidFill>
                  <a:srgbClr val="00B0F0"/>
                </a:solidFill>
                <a:latin typeface="Maven Pro" pitchFamily="50" charset="0"/>
              </a:rPr>
              <a:t>2</a:t>
            </a:fld>
            <a:endParaRPr lang="fr-FR" sz="1500" b="1" dirty="0">
              <a:solidFill>
                <a:srgbClr val="00B0F0"/>
              </a:solidFill>
              <a:latin typeface="Maven Pro" pitchFamily="50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3715" y="1665612"/>
            <a:ext cx="8871865" cy="2008394"/>
          </a:xfrm>
          <a:prstGeom prst="rect">
            <a:avLst/>
          </a:prstGeom>
          <a:noFill/>
        </p:spPr>
        <p:txBody>
          <a:bodyPr wrap="square" lIns="83969" tIns="41985" rIns="83969" bIns="41985" rtlCol="0">
            <a:spAutoFit/>
          </a:bodyPr>
          <a:lstStyle/>
          <a:p>
            <a:r>
              <a:rPr lang="fr-FR" sz="1500" b="1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SOUS TITRE 1</a:t>
            </a:r>
          </a:p>
          <a:p>
            <a:r>
              <a:rPr lang="fr-FR" sz="1200" dirty="0" smtClean="0">
                <a:latin typeface="Century Gothic" panose="020B0502020202020204" pitchFamily="34" charset="0"/>
              </a:rPr>
              <a:t>XXXXXXXXXXXXXXXXX</a:t>
            </a:r>
            <a:endParaRPr lang="fr-FR" sz="1200" dirty="0">
              <a:latin typeface="Century Gothic" panose="020B0502020202020204" pitchFamily="34" charset="0"/>
            </a:endParaRPr>
          </a:p>
          <a:p>
            <a:pPr marL="314885" indent="-314885">
              <a:buBlip>
                <a:blip r:embed="rId3"/>
              </a:buBlip>
            </a:pPr>
            <a:r>
              <a:rPr lang="fr-FR" sz="1200" dirty="0" smtClean="0">
                <a:latin typeface="Century Gothic" panose="020B0502020202020204" pitchFamily="34" charset="0"/>
              </a:rPr>
              <a:t>Texte</a:t>
            </a:r>
          </a:p>
          <a:p>
            <a:pPr marL="314885" indent="-314885">
              <a:buBlip>
                <a:blip r:embed="rId4"/>
              </a:buBlip>
            </a:pPr>
            <a:r>
              <a:rPr lang="fr-FR" sz="1200" dirty="0" smtClean="0">
                <a:latin typeface="Century Gothic" panose="020B0502020202020204" pitchFamily="34" charset="0"/>
              </a:rPr>
              <a:t>Texte</a:t>
            </a:r>
          </a:p>
          <a:p>
            <a:pPr marL="314885" indent="-314885">
              <a:buBlip>
                <a:blip r:embed="rId5"/>
              </a:buBlip>
            </a:pPr>
            <a:r>
              <a:rPr lang="fr-FR" sz="1200" dirty="0" smtClean="0">
                <a:latin typeface="Century Gothic" panose="020B0502020202020204" pitchFamily="34" charset="0"/>
              </a:rPr>
              <a:t>Texte</a:t>
            </a:r>
          </a:p>
          <a:p>
            <a:pPr marL="314885" indent="-314885">
              <a:buBlip>
                <a:blip r:embed="rId6"/>
              </a:buBlip>
            </a:pPr>
            <a:r>
              <a:rPr lang="fr-FR" sz="1200" dirty="0" smtClean="0">
                <a:latin typeface="Century Gothic" panose="020B0502020202020204" pitchFamily="34" charset="0"/>
              </a:rPr>
              <a:t>Texte</a:t>
            </a:r>
          </a:p>
          <a:p>
            <a:pPr marL="314885" indent="-314885">
              <a:buBlip>
                <a:blip r:embed="rId7"/>
              </a:buBlip>
            </a:pPr>
            <a:r>
              <a:rPr lang="fr-FR" sz="1200" dirty="0" smtClean="0">
                <a:latin typeface="Century Gothic" panose="020B0502020202020204" pitchFamily="34" charset="0"/>
              </a:rPr>
              <a:t>Texte</a:t>
            </a:r>
          </a:p>
          <a:p>
            <a:endParaRPr lang="fr-FR" dirty="0">
              <a:latin typeface="Century Gothic" panose="020B0502020202020204" pitchFamily="34" charset="0"/>
            </a:endParaRPr>
          </a:p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13436" y="4143335"/>
            <a:ext cx="8871865" cy="1054286"/>
          </a:xfrm>
          <a:prstGeom prst="rect">
            <a:avLst/>
          </a:prstGeom>
          <a:noFill/>
        </p:spPr>
        <p:txBody>
          <a:bodyPr wrap="square" lIns="83969" tIns="41985" rIns="83969" bIns="41985" rtlCol="0">
            <a:spAutoFit/>
          </a:bodyPr>
          <a:lstStyle/>
          <a:p>
            <a:r>
              <a:rPr lang="fr-FR" sz="1300" b="1" dirty="0">
                <a:solidFill>
                  <a:srgbClr val="69B64D"/>
                </a:solidFill>
                <a:latin typeface="Century Gothic" panose="020B0502020202020204" pitchFamily="34" charset="0"/>
              </a:rPr>
              <a:t>Sous titre 2</a:t>
            </a:r>
          </a:p>
          <a:p>
            <a:r>
              <a:rPr lang="fr-FR" sz="1200" dirty="0" smtClean="0">
                <a:latin typeface="Century Gothic" panose="020B0502020202020204" pitchFamily="34" charset="0"/>
              </a:rPr>
              <a:t>XXXXXXXXXXXXXXXXX</a:t>
            </a:r>
            <a:endParaRPr lang="fr-FR" sz="1200" dirty="0">
              <a:latin typeface="Century Gothic" panose="020B0502020202020204" pitchFamily="34" charset="0"/>
            </a:endParaRPr>
          </a:p>
          <a:p>
            <a:endParaRPr lang="fr-FR" dirty="0">
              <a:latin typeface="Century Gothic" panose="020B0502020202020204" pitchFamily="34" charset="0"/>
            </a:endParaRPr>
          </a:p>
          <a:p>
            <a:endParaRPr lang="fr-F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186" y="116632"/>
            <a:ext cx="9605628" cy="576064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GRAND TITRE – </a:t>
            </a:r>
            <a:r>
              <a:rPr lang="fr-FR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Texte</a:t>
            </a: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511120" y="6356351"/>
            <a:ext cx="2311400" cy="365125"/>
          </a:xfrm>
        </p:spPr>
        <p:txBody>
          <a:bodyPr/>
          <a:lstStyle/>
          <a:p>
            <a:fld id="{A04B970B-2A57-498F-8C66-4C6A0364A6DA}" type="slidenum">
              <a:rPr lang="fr-FR" sz="1500" b="1">
                <a:solidFill>
                  <a:srgbClr val="00B0F0"/>
                </a:solidFill>
                <a:latin typeface="Maven Pro" pitchFamily="50" charset="0"/>
              </a:rPr>
              <a:t>3</a:t>
            </a:fld>
            <a:endParaRPr lang="fr-FR" sz="1500" b="1" dirty="0">
              <a:solidFill>
                <a:srgbClr val="00B0F0"/>
              </a:solidFill>
              <a:latin typeface="Maven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0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186" y="116632"/>
            <a:ext cx="9605628" cy="576064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GRAND TITRE – </a:t>
            </a:r>
            <a:r>
              <a:rPr lang="fr-FR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Texte</a:t>
            </a: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511120" y="6356351"/>
            <a:ext cx="2311400" cy="365125"/>
          </a:xfrm>
        </p:spPr>
        <p:txBody>
          <a:bodyPr/>
          <a:lstStyle/>
          <a:p>
            <a:fld id="{A04B970B-2A57-498F-8C66-4C6A0364A6DA}" type="slidenum">
              <a:rPr lang="fr-FR" sz="1500" b="1">
                <a:solidFill>
                  <a:srgbClr val="00B0F0"/>
                </a:solidFill>
                <a:latin typeface="Maven Pro" pitchFamily="50" charset="0"/>
              </a:rPr>
              <a:t>4</a:t>
            </a:fld>
            <a:endParaRPr lang="fr-FR" sz="1500" b="1" dirty="0">
              <a:solidFill>
                <a:srgbClr val="00B0F0"/>
              </a:solidFill>
              <a:latin typeface="Maven Pr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6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45</Words>
  <Application>Microsoft Office PowerPoint</Application>
  <PresentationFormat>Format A4 (210 x 297 mm)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GRAND TITRE 1</vt:lpstr>
      <vt:lpstr>GRAND TITRE – Texte</vt:lpstr>
      <vt:lpstr>GRAND TITRE – Texte</vt:lpstr>
      <vt:lpstr>GRAND TITRE – Texte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RENDEZ-VOUS DES PROFESSIONNELS DE L’EAU ET DE L’ENVIRONNEMENT</dc:title>
  <dc:creator>CREANOVA</dc:creator>
  <cp:lastModifiedBy>CREANOVA</cp:lastModifiedBy>
  <cp:revision>18</cp:revision>
  <cp:lastPrinted>2014-02-05T17:31:14Z</cp:lastPrinted>
  <dcterms:created xsi:type="dcterms:W3CDTF">2014-01-17T10:53:06Z</dcterms:created>
  <dcterms:modified xsi:type="dcterms:W3CDTF">2014-02-05T17:46:02Z</dcterms:modified>
</cp:coreProperties>
</file>