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8803600" cy="43205400"/>
  <p:notesSz cx="6858000" cy="9144000"/>
  <p:defaultTextStyle>
    <a:defPPr>
      <a:defRPr lang="fr-FR"/>
    </a:defPPr>
    <a:lvl1pPr marL="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57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14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72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296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2870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344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01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459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0" autoAdjust="0"/>
  </p:normalViewPr>
  <p:slideViewPr>
    <p:cSldViewPr>
      <p:cViewPr varScale="1">
        <p:scale>
          <a:sx n="11" d="100"/>
          <a:sy n="11" d="100"/>
        </p:scale>
        <p:origin x="-2910" y="-18"/>
      </p:cViewPr>
      <p:guideLst>
        <p:guide orient="horz" pos="13608"/>
        <p:guide pos="9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60270" y="13421680"/>
            <a:ext cx="24483060" cy="926115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20540" y="24483060"/>
            <a:ext cx="20162520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D647-A16A-48E7-9C45-275E7A0D8B53}" type="datetimeFigureOut">
              <a:rPr lang="fr-FR" smtClean="0"/>
              <a:t>05/02/2014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9AA5-FE30-4DB9-81E4-72E197F35D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5494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D647-A16A-48E7-9C45-275E7A0D8B53}" type="datetimeFigureOut">
              <a:rPr lang="fr-FR" smtClean="0"/>
              <a:t>05/02/2014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9AA5-FE30-4DB9-81E4-72E197F35D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197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0882610" y="1730222"/>
            <a:ext cx="6480810" cy="3686460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440180" y="1730222"/>
            <a:ext cx="18962370" cy="3686460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D647-A16A-48E7-9C45-275E7A0D8B53}" type="datetimeFigureOut">
              <a:rPr lang="fr-FR" smtClean="0"/>
              <a:t>05/02/2014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9AA5-FE30-4DB9-81E4-72E197F35D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69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D647-A16A-48E7-9C45-275E7A0D8B53}" type="datetimeFigureOut">
              <a:rPr lang="fr-FR" smtClean="0"/>
              <a:t>05/02/2014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9AA5-FE30-4DB9-81E4-72E197F35D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14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75286" y="27763473"/>
            <a:ext cx="24483060" cy="8581073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75286" y="18312295"/>
            <a:ext cx="24483060" cy="9451178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5740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14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172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296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D647-A16A-48E7-9C45-275E7A0D8B53}" type="datetimeFigureOut">
              <a:rPr lang="fr-FR" smtClean="0"/>
              <a:t>05/02/2014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9AA5-FE30-4DB9-81E4-72E197F35D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83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40180" y="10081263"/>
            <a:ext cx="12721590" cy="28513567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4641830" y="10081263"/>
            <a:ext cx="12721590" cy="28513567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D647-A16A-48E7-9C45-275E7A0D8B53}" type="datetimeFigureOut">
              <a:rPr lang="fr-FR" smtClean="0"/>
              <a:t>05/02/2014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9AA5-FE30-4DB9-81E4-72E197F35D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957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40180" y="9671212"/>
            <a:ext cx="12726592" cy="40305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440180" y="13701713"/>
            <a:ext cx="12726592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4631830" y="9671212"/>
            <a:ext cx="12731591" cy="40305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4631830" y="13701713"/>
            <a:ext cx="12731591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D647-A16A-48E7-9C45-275E7A0D8B53}" type="datetimeFigureOut">
              <a:rPr lang="fr-FR" smtClean="0"/>
              <a:t>05/02/2014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9AA5-FE30-4DB9-81E4-72E197F35D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591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D647-A16A-48E7-9C45-275E7A0D8B53}" type="datetimeFigureOut">
              <a:rPr lang="fr-FR" smtClean="0"/>
              <a:t>05/02/2014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9AA5-FE30-4DB9-81E4-72E197F35D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114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D647-A16A-48E7-9C45-275E7A0D8B53}" type="datetimeFigureOut">
              <a:rPr lang="fr-FR" smtClean="0"/>
              <a:t>05/02/2014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9AA5-FE30-4DB9-81E4-72E197F35D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1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182" y="1720215"/>
            <a:ext cx="9476186" cy="7320915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61407" y="1720218"/>
            <a:ext cx="16102013" cy="36874612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40182" y="9041133"/>
            <a:ext cx="9476186" cy="29553697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D647-A16A-48E7-9C45-275E7A0D8B53}" type="datetimeFigureOut">
              <a:rPr lang="fr-FR" smtClean="0"/>
              <a:t>05/02/2014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9AA5-FE30-4DB9-81E4-72E197F35D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07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45707" y="30243780"/>
            <a:ext cx="17282160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645707" y="3860483"/>
            <a:ext cx="17282160" cy="25923240"/>
          </a:xfrm>
        </p:spPr>
        <p:txBody>
          <a:bodyPr/>
          <a:lstStyle>
            <a:lvl1pPr marL="0" indent="0">
              <a:buNone/>
              <a:defRPr sz="14400"/>
            </a:lvl1pPr>
            <a:lvl2pPr marL="2057400" indent="0">
              <a:buNone/>
              <a:defRPr sz="12600"/>
            </a:lvl2pPr>
            <a:lvl3pPr marL="4114800" indent="0">
              <a:buNone/>
              <a:defRPr sz="10800"/>
            </a:lvl3pPr>
            <a:lvl4pPr marL="6172200" indent="0">
              <a:buNone/>
              <a:defRPr sz="9000"/>
            </a:lvl4pPr>
            <a:lvl5pPr marL="8229600" indent="0">
              <a:buNone/>
              <a:defRPr sz="9000"/>
            </a:lvl5pPr>
            <a:lvl6pPr marL="10287000" indent="0">
              <a:buNone/>
              <a:defRPr sz="9000"/>
            </a:lvl6pPr>
            <a:lvl7pPr marL="12344400" indent="0">
              <a:buNone/>
              <a:defRPr sz="9000"/>
            </a:lvl7pPr>
            <a:lvl8pPr marL="14401800" indent="0">
              <a:buNone/>
              <a:defRPr sz="9000"/>
            </a:lvl8pPr>
            <a:lvl9pPr marL="16459200" indent="0">
              <a:buNone/>
              <a:defRPr sz="9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645707" y="33814229"/>
            <a:ext cx="17282160" cy="5070631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D647-A16A-48E7-9C45-275E7A0D8B53}" type="datetimeFigureOut">
              <a:rPr lang="fr-FR" smtClean="0"/>
              <a:t>05/02/2014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9AA5-FE30-4DB9-81E4-72E197F35D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4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40180" y="1730219"/>
            <a:ext cx="25923240" cy="7200900"/>
          </a:xfrm>
          <a:prstGeom prst="rect">
            <a:avLst/>
          </a:prstGeom>
        </p:spPr>
        <p:txBody>
          <a:bodyPr vert="horz" lIns="411480" tIns="205740" rIns="411480" bIns="20574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40180" y="10081263"/>
            <a:ext cx="25923240" cy="28513567"/>
          </a:xfrm>
          <a:prstGeom prst="rect">
            <a:avLst/>
          </a:prstGeom>
        </p:spPr>
        <p:txBody>
          <a:bodyPr vert="horz" lIns="411480" tIns="205740" rIns="411480" bIns="20574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40180" y="40045008"/>
            <a:ext cx="67208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ED647-A16A-48E7-9C45-275E7A0D8B53}" type="datetimeFigureOut">
              <a:rPr lang="fr-FR" smtClean="0"/>
              <a:t>05/02/2014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841230" y="40045008"/>
            <a:ext cx="91211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0642580" y="40045008"/>
            <a:ext cx="67208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29AA5-FE30-4DB9-81E4-72E197F35D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29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14800" rtl="0" eaLnBrk="1" latinLnBrk="0" hangingPunct="1"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0" indent="-154305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275" indent="-1285875" algn="l" defTabSz="4114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60270" y="13421680"/>
            <a:ext cx="24483060" cy="5876764"/>
          </a:xfrm>
        </p:spPr>
        <p:txBody>
          <a:bodyPr>
            <a:noAutofit/>
          </a:bodyPr>
          <a:lstStyle/>
          <a:p>
            <a:r>
              <a:rPr lang="fr-FR" sz="123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GRAND TITRE 1</a:t>
            </a:r>
            <a:endParaRPr lang="fr-FR" sz="123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28492" y="18218324"/>
            <a:ext cx="23546616" cy="4392448"/>
          </a:xfrm>
        </p:spPr>
        <p:txBody>
          <a:bodyPr>
            <a:normAutofit/>
          </a:bodyPr>
          <a:lstStyle/>
          <a:p>
            <a:r>
              <a:rPr lang="fr-FR" sz="72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GRAND SOUS TITRE 2</a:t>
            </a:r>
            <a:endParaRPr lang="fr-FR" sz="72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5008" y="39529864"/>
            <a:ext cx="2811140" cy="281114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9437066" y="40521349"/>
            <a:ext cx="4469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Century Gothic" panose="020B0502020202020204" pitchFamily="34" charset="0"/>
              </a:rPr>
              <a:t>Pour télécharger ce poster,</a:t>
            </a:r>
          </a:p>
          <a:p>
            <a:r>
              <a:rPr lang="fr-FR" sz="2400" dirty="0">
                <a:latin typeface="Century Gothic" panose="020B0502020202020204" pitchFamily="34" charset="0"/>
              </a:rPr>
              <a:t>f</a:t>
            </a:r>
            <a:r>
              <a:rPr lang="fr-FR" sz="2400" dirty="0" smtClean="0">
                <a:latin typeface="Century Gothic" panose="020B0502020202020204" pitchFamily="34" charset="0"/>
              </a:rPr>
              <a:t>lashez ce code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>
            <a:off x="23909339" y="40471279"/>
            <a:ext cx="1080120" cy="93113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90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15</Words>
  <Application>Microsoft Office PowerPoint</Application>
  <PresentationFormat>Personnalisé</PresentationFormat>
  <Paragraphs>4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GRAND TITRE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RENDEZ-VOUS DES PROFESSIONNELS DE L’EAU ET DE L’ENVIRONNEMENT</dc:title>
  <dc:creator>CREANOVA</dc:creator>
  <cp:lastModifiedBy>CREANOVA</cp:lastModifiedBy>
  <cp:revision>21</cp:revision>
  <cp:lastPrinted>2014-01-23T07:50:00Z</cp:lastPrinted>
  <dcterms:created xsi:type="dcterms:W3CDTF">2014-01-17T10:02:12Z</dcterms:created>
  <dcterms:modified xsi:type="dcterms:W3CDTF">2014-02-05T18:10:44Z</dcterms:modified>
</cp:coreProperties>
</file>